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theme/theme6.xml" ContentType="application/vnd.openxmlformats-officedocument.theme+xml"/>
  <Override PartName="/ppt/slideLayouts/slideLayout18.xml" ContentType="application/vnd.openxmlformats-officedocument.presentationml.slideLayout+xml"/>
  <Override PartName="/ppt/theme/theme7.xml" ContentType="application/vnd.openxmlformats-officedocument.theme+xml"/>
  <Override PartName="/ppt/slideLayouts/slideLayout19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2" r:id="rId3"/>
    <p:sldMasterId id="2147483684" r:id="rId4"/>
    <p:sldMasterId id="2147483686" r:id="rId5"/>
    <p:sldMasterId id="2147483688" r:id="rId6"/>
    <p:sldMasterId id="2147483690" r:id="rId7"/>
    <p:sldMasterId id="2147483692" r:id="rId8"/>
  </p:sldMasterIdLst>
  <p:sldIdLst>
    <p:sldId id="275" r:id="rId9"/>
    <p:sldId id="257" r:id="rId10"/>
    <p:sldId id="267" r:id="rId11"/>
    <p:sldId id="258" r:id="rId12"/>
    <p:sldId id="269" r:id="rId13"/>
    <p:sldId id="270" r:id="rId14"/>
    <p:sldId id="271" r:id="rId15"/>
    <p:sldId id="266" r:id="rId16"/>
    <p:sldId id="262" r:id="rId17"/>
    <p:sldId id="273" r:id="rId18"/>
    <p:sldId id="274" r:id="rId19"/>
    <p:sldId id="268" r:id="rId20"/>
    <p:sldId id="272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CCD07-80D5-42D0-86EB-99A7CB66FEC6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826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CCD07-80D5-42D0-86EB-99A7CB66FEC6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709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CCD07-80D5-42D0-86EB-99A7CB66FEC6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40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CCD07-80D5-42D0-86EB-99A7CB66FEC6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391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CCD07-80D5-42D0-86EB-99A7CB66FEC6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8266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CCD07-80D5-42D0-86EB-99A7CB66FEC6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826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CCD07-80D5-42D0-86EB-99A7CB66FEC6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04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CCD07-80D5-42D0-86EB-99A7CB66FEC6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826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CCD07-80D5-42D0-86EB-99A7CB66FEC6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826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CCD07-80D5-42D0-86EB-99A7CB66FEC6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826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CCD07-80D5-42D0-86EB-99A7CB66FEC6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826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CCD07-80D5-42D0-86EB-99A7CB66FEC6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439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CCD07-80D5-42D0-86EB-99A7CB66FEC6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484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CCD07-80D5-42D0-86EB-99A7CB66FEC6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688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CCD07-80D5-42D0-86EB-99A7CB66FEC6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2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CCD07-80D5-42D0-86EB-99A7CB66FEC6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550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CCD07-80D5-42D0-86EB-99A7CB66FEC6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86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CCD07-80D5-42D0-86EB-99A7CB66FEC6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48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CCD07-80D5-42D0-86EB-99A7CB66FEC6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527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CCD07-80D5-42D0-86EB-99A7CB66FEC6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9451D-3B5E-4FB2-B7FC-116D0009F24C}" type="slidenum">
              <a:rPr lang="en-US" smtClean="0"/>
              <a:t>‹#›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5352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1530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CCD07-80D5-42D0-86EB-99A7CB66FEC6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9451D-3B5E-4FB2-B7FC-116D0009F24C}" type="slidenum">
              <a:rPr lang="en-US" smtClean="0"/>
              <a:t>‹#›</a:t>
            </a:fld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6203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CCD07-80D5-42D0-86EB-99A7CB66FEC6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9451D-3B5E-4FB2-B7FC-116D0009F24C}" type="slidenum">
              <a:rPr lang="en-US" smtClean="0"/>
              <a:t>‹#›</a:t>
            </a:fld>
            <a:endParaRPr lang="en-US"/>
          </a:p>
        </p:txBody>
      </p:sp>
      <p:pic>
        <p:nvPicPr>
          <p:cNvPr id="2051" name="Picture 3" descr="E:\PowerPoint picks\star-trek-online-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PowerPoint picks\star-trek-online-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E:\PowerPoint picks\star-trek-online-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283" y="0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558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CCD07-80D5-42D0-86EB-99A7CB66FEC6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9451D-3B5E-4FB2-B7FC-116D0009F24C}" type="slidenum">
              <a:rPr lang="en-US" smtClean="0"/>
              <a:t>‹#›</a:t>
            </a:fld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525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7703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CCD07-80D5-42D0-86EB-99A7CB66FEC6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9451D-3B5E-4FB2-B7FC-116D0009F24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3" descr="E:\PowerPoint picks\star-trek-online-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E:\PowerPoint picks\star-trek-online-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569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8634"/>
            <a:ext cx="9144000" cy="5959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569"/>
            <a:ext cx="6400800" cy="896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5615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CCD07-80D5-42D0-86EB-99A7CB66FEC6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9451D-3B5E-4FB2-B7FC-116D0009F24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3" descr="E:\PowerPoint picks\star-trek-online-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E:\PowerPoint picks\star-trek-online-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569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8634"/>
            <a:ext cx="9144000" cy="5959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569"/>
            <a:ext cx="6400800" cy="896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0859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CCD07-80D5-42D0-86EB-99A7CB66FEC6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9451D-3B5E-4FB2-B7FC-116D0009F24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3" descr="E:\PowerPoint picks\star-trek-online-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E:\PowerPoint picks\star-trek-online-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569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8634"/>
            <a:ext cx="9144000" cy="5959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569"/>
            <a:ext cx="6400800" cy="896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6508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CCD07-80D5-42D0-86EB-99A7CB66FEC6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9451D-3B5E-4FB2-B7FC-116D0009F24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3" descr="E:\PowerPoint picks\star-trek-online-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E:\PowerPoint picks\star-trek-online-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569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8634"/>
            <a:ext cx="9144000" cy="5959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569"/>
            <a:ext cx="6400800" cy="896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3585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7" Type="http://schemas.openxmlformats.org/officeDocument/2006/relationships/image" Target="../media/image20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18.xml"/><Relationship Id="rId4" Type="http://schemas.openxmlformats.org/officeDocument/2006/relationships/video" Target="../media/media2.wmv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157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895600" y="0"/>
            <a:ext cx="32004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00"/>
                </a:solidFill>
              </a:rPr>
              <a:t>Wiring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524000"/>
            <a:ext cx="5715000" cy="426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57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895600" y="0"/>
            <a:ext cx="32004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00"/>
                </a:solidFill>
              </a:rPr>
              <a:t>Videos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" name="Final Project to Jingle Bell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5400000">
            <a:off x="4179358" y="2526244"/>
            <a:ext cx="4233333" cy="2381250"/>
          </a:xfrm>
          <a:prstGeom prst="rect">
            <a:avLst/>
          </a:prstGeom>
        </p:spPr>
      </p:pic>
      <p:pic>
        <p:nvPicPr>
          <p:cNvPr id="3" name="Final Project #1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5400000">
            <a:off x="674158" y="2526243"/>
            <a:ext cx="4233333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39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0"/>
            <a:ext cx="3200400" cy="762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Conclusion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905000"/>
            <a:ext cx="7848600" cy="1752600"/>
          </a:xfrm>
        </p:spPr>
        <p:txBody>
          <a:bodyPr>
            <a:normAutofit fontScale="70000" lnSpcReduction="20000"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B0F0"/>
                </a:solidFill>
              </a:rPr>
              <a:t>We enjoyed working through problems and some of the new commands.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B0F0"/>
                </a:solidFill>
              </a:rPr>
              <a:t>As </a:t>
            </a:r>
            <a:r>
              <a:rPr lang="en-US" dirty="0">
                <a:solidFill>
                  <a:srgbClr val="00B0F0"/>
                </a:solidFill>
              </a:rPr>
              <a:t>we progressed it even got more amazing and motivating</a:t>
            </a:r>
            <a:r>
              <a:rPr lang="en-US" dirty="0" smtClean="0">
                <a:solidFill>
                  <a:srgbClr val="00B0F0"/>
                </a:solidFill>
              </a:rPr>
              <a:t>.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B0F0"/>
                </a:solidFill>
              </a:rPr>
              <a:t>Had fun putting our new ideas in and seeing them work.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82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ANY QUESTIONS?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THANK YOU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28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039.wav"/>
          </p:stSnd>
        </p:sndAc>
      </p:transition>
    </mc:Choice>
    <mc:Fallback xmlns="">
      <p:transition spd="slow">
        <p:sndAc>
          <p:stSnd>
            <p:snd r:embed="rId3" name="039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95400" y="4018244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C000"/>
                </a:solidFill>
                <a:latin typeface="AR DESTINE" panose="02000000000000000000" pitchFamily="2" charset="0"/>
              </a:rPr>
              <a:t>INCOMING TRANSMISSION</a:t>
            </a:r>
            <a:endParaRPr lang="en-US" sz="4000" dirty="0">
              <a:solidFill>
                <a:srgbClr val="FFC000"/>
              </a:solidFill>
              <a:latin typeface="AR DESTINE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16478" y="4586748"/>
            <a:ext cx="7244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 DESTINE" panose="02000000000000000000" pitchFamily="2" charset="0"/>
              </a:rPr>
              <a:t>TO: CAPT. L. TOTH • EECT • 112-51C</a:t>
            </a:r>
            <a:endParaRPr lang="en-US" sz="3200" dirty="0">
              <a:solidFill>
                <a:schemeClr val="accent4">
                  <a:lumMod val="60000"/>
                  <a:lumOff val="40000"/>
                </a:schemeClr>
              </a:solidFill>
              <a:latin typeface="AR DESTINE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" y="5171523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 DESTINE" panose="02000000000000000000" pitchFamily="2" charset="0"/>
              </a:rPr>
              <a:t>FROM: ALCIDES SEGOVIA &amp; KEN FISCHER</a:t>
            </a:r>
            <a:endParaRPr lang="en-US" sz="3200" dirty="0">
              <a:solidFill>
                <a:schemeClr val="accent4">
                  <a:lumMod val="60000"/>
                  <a:lumOff val="40000"/>
                </a:schemeClr>
              </a:solidFill>
              <a:latin typeface="AR DESTINE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800" y="566596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C000"/>
                </a:solidFill>
                <a:latin typeface="AR DESTINE" panose="02000000000000000000" pitchFamily="2" charset="0"/>
              </a:rPr>
              <a:t>COMMAND AUTHORIZATION REQUIRED</a:t>
            </a:r>
            <a:endParaRPr lang="en-US" sz="3200" dirty="0">
              <a:solidFill>
                <a:srgbClr val="FFC000"/>
              </a:solidFill>
              <a:latin typeface="AR DESTIN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38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IN-MSG.WAV"/>
          </p:stSnd>
        </p:sndAc>
      </p:transition>
    </mc:Choice>
    <mc:Fallback xmlns="">
      <p:transition spd="slow">
        <p:dissolve/>
        <p:sndAc>
          <p:stSnd>
            <p:snd r:embed="rId3" name="IN-MS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05200" y="609600"/>
            <a:ext cx="2776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Why We Picked This Project</a:t>
            </a:r>
          </a:p>
        </p:txBody>
      </p:sp>
      <p:sp>
        <p:nvSpPr>
          <p:cNvPr id="3" name="Rectangle 2"/>
          <p:cNvSpPr/>
          <p:nvPr/>
        </p:nvSpPr>
        <p:spPr>
          <a:xfrm>
            <a:off x="2607625" y="97893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F0"/>
                </a:solidFill>
              </a:rPr>
              <a:t>Basic Stamp was  the first experience with programming.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F0"/>
                </a:solidFill>
              </a:rPr>
              <a:t>We picked this project basically because it looked very interesting.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F0"/>
                </a:solidFill>
              </a:rPr>
              <a:t>Ken is a fulltime student taking 4 courses.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F0"/>
                </a:solidFill>
              </a:rPr>
              <a:t>Al works full time, serves as a Sunday School Teacher for his church, and helps coach his son’s football team.</a:t>
            </a:r>
          </a:p>
        </p:txBody>
      </p:sp>
    </p:spTree>
    <p:extLst>
      <p:ext uri="{BB962C8B-B14F-4D97-AF65-F5344CB8AC3E}">
        <p14:creationId xmlns:p14="http://schemas.microsoft.com/office/powerpoint/2010/main" val="110237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omputer - Accessing files.wav"/>
          </p:stSnd>
        </p:sndAc>
      </p:transition>
    </mc:Choice>
    <mc:Fallback xmlns="">
      <p:transition spd="slow">
        <p:sndAc>
          <p:stSnd>
            <p:snd r:embed="rId3" name="Computer - Accessing fil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304800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Equipment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27562" y="1425684"/>
            <a:ext cx="644107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B0F0"/>
                </a:solidFill>
              </a:rPr>
              <a:t>MAN6780C series 7-segment LED display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B0F0"/>
                </a:solidFill>
              </a:rPr>
              <a:t>Resistor 100</a:t>
            </a:r>
            <a:r>
              <a:rPr lang="el-GR" sz="2800" dirty="0" smtClean="0">
                <a:solidFill>
                  <a:srgbClr val="00B0F0"/>
                </a:solidFill>
              </a:rPr>
              <a:t>Ω</a:t>
            </a:r>
            <a:endParaRPr lang="en-US" sz="2800" dirty="0" smtClean="0">
              <a:solidFill>
                <a:srgbClr val="00B0F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B0F0"/>
                </a:solidFill>
              </a:rPr>
              <a:t>Speaker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B0F0"/>
                </a:solidFill>
              </a:rPr>
              <a:t>Capacitor 10μF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B0F0"/>
                </a:solidFill>
              </a:rPr>
              <a:t>BASIC Stamp Manual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B0F0"/>
                </a:solidFill>
              </a:rPr>
              <a:t>Internet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05740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91000"/>
            <a:ext cx="21586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638" y="4191000"/>
            <a:ext cx="214122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858" y="4191000"/>
            <a:ext cx="2100942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04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Comm Badge activate.wav"/>
          </p:stSnd>
        </p:sndAc>
      </p:transition>
    </mc:Choice>
    <mc:Fallback xmlns="">
      <p:transition spd="slow">
        <p:fade/>
        <p:sndAc>
          <p:stSnd>
            <p:snd r:embed="rId7" name="Comm Badge activat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0"/>
            <a:ext cx="7391400" cy="892629"/>
          </a:xfrm>
        </p:spPr>
        <p:txBody>
          <a:bodyPr/>
          <a:lstStyle/>
          <a:p>
            <a:r>
              <a:rPr lang="en-US" sz="4000" dirty="0" smtClean="0">
                <a:solidFill>
                  <a:srgbClr val="FFC000"/>
                </a:solidFill>
              </a:rPr>
              <a:t>Research/Challenges</a:t>
            </a:r>
            <a:endParaRPr lang="en-US" sz="4000" dirty="0">
              <a:solidFill>
                <a:srgbClr val="FFC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066800"/>
            <a:ext cx="6400800" cy="1752600"/>
          </a:xfrm>
        </p:spPr>
        <p:txBody>
          <a:bodyPr/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FFC000"/>
                </a:solidFill>
              </a:rPr>
              <a:t>Research</a:t>
            </a:r>
          </a:p>
          <a:p>
            <a:pPr marL="914400" lvl="1" indent="-457200" algn="l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00B0F0"/>
                </a:solidFill>
              </a:rPr>
              <a:t>Looked up the data sheet for the </a:t>
            </a:r>
            <a:r>
              <a:rPr lang="en-US" sz="2400" dirty="0">
                <a:solidFill>
                  <a:srgbClr val="00B0F0"/>
                </a:solidFill>
              </a:rPr>
              <a:t>7-segment LED display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9409" y="2333625"/>
            <a:ext cx="3238500" cy="38385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609" y="769620"/>
            <a:ext cx="876300" cy="152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6784" y="769620"/>
            <a:ext cx="504825" cy="15335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" y="2667000"/>
            <a:ext cx="5076009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FFC000"/>
                </a:solidFill>
              </a:rPr>
              <a:t>Challenges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FF0000"/>
                </a:solidFill>
              </a:rPr>
              <a:t>The pins were not going to the Anode that the data sheet said.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We wrote a program to light up one segment at a time to figure out which pin went to which segment.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FF0000"/>
                </a:solidFill>
              </a:rPr>
              <a:t>Not all the outputs worked. (1 &amp; 3)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As we ran the program, if an output did not work we moved to the next one.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84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0"/>
            <a:ext cx="7391400" cy="892629"/>
          </a:xfrm>
        </p:spPr>
        <p:txBody>
          <a:bodyPr/>
          <a:lstStyle/>
          <a:p>
            <a:r>
              <a:rPr lang="en-US" sz="4000" dirty="0" smtClean="0">
                <a:solidFill>
                  <a:srgbClr val="FFC000"/>
                </a:solidFill>
              </a:rPr>
              <a:t>Research/Challenges</a:t>
            </a:r>
            <a:endParaRPr lang="en-US" sz="4000" dirty="0">
              <a:solidFill>
                <a:srgbClr val="FFC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" y="990600"/>
            <a:ext cx="7239000" cy="2667000"/>
          </a:xfrm>
        </p:spPr>
        <p:txBody>
          <a:bodyPr>
            <a:normAutofit fontScale="55000" lnSpcReduction="20000"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5100" dirty="0" smtClean="0">
                <a:solidFill>
                  <a:srgbClr val="FFC000"/>
                </a:solidFill>
              </a:rPr>
              <a:t>Research</a:t>
            </a:r>
          </a:p>
          <a:p>
            <a:pPr marL="914400" lvl="1" indent="-457200" algn="l">
              <a:buFont typeface="Wingdings" panose="05000000000000000000" pitchFamily="2" charset="2"/>
              <a:buChar char="§"/>
            </a:pPr>
            <a:r>
              <a:rPr lang="en-US" sz="3600" dirty="0" smtClean="0">
                <a:solidFill>
                  <a:srgbClr val="00B0F0"/>
                </a:solidFill>
              </a:rPr>
              <a:t>Looked up the commands and what they meant.</a:t>
            </a:r>
          </a:p>
          <a:p>
            <a:pPr marL="1371600" lvl="2" indent="-457200" algn="l">
              <a:buFont typeface="Wingdings" panose="05000000000000000000" pitchFamily="2" charset="2"/>
              <a:buChar char="§"/>
            </a:pPr>
            <a:r>
              <a:rPr lang="en-US" sz="3600" dirty="0" smtClean="0">
                <a:solidFill>
                  <a:srgbClr val="00B0F0"/>
                </a:solidFill>
              </a:rPr>
              <a:t>CON – Constant Value</a:t>
            </a:r>
          </a:p>
          <a:p>
            <a:pPr marL="1371600" lvl="2" indent="-457200" algn="l">
              <a:buFont typeface="Wingdings" panose="05000000000000000000" pitchFamily="2" charset="2"/>
              <a:buChar char="§"/>
            </a:pPr>
            <a:r>
              <a:rPr lang="en-US" sz="3600" dirty="0" smtClean="0">
                <a:solidFill>
                  <a:srgbClr val="00B0F0"/>
                </a:solidFill>
              </a:rPr>
              <a:t>OUTPUT – The output Pin</a:t>
            </a:r>
          </a:p>
          <a:p>
            <a:pPr marL="1371600" lvl="2" indent="-457200" algn="l">
              <a:buFont typeface="Wingdings" panose="05000000000000000000" pitchFamily="2" charset="2"/>
              <a:buChar char="§"/>
            </a:pPr>
            <a:r>
              <a:rPr lang="en-US" sz="3600" dirty="0" smtClean="0">
                <a:solidFill>
                  <a:srgbClr val="00B0F0"/>
                </a:solidFill>
              </a:rPr>
              <a:t>HIGH/LOW</a:t>
            </a:r>
          </a:p>
          <a:p>
            <a:pPr marL="1371600" lvl="2" indent="-457200" algn="l">
              <a:buFont typeface="Wingdings" panose="05000000000000000000" pitchFamily="2" charset="2"/>
              <a:buChar char="§"/>
            </a:pPr>
            <a:r>
              <a:rPr lang="en-US" sz="3600" dirty="0" smtClean="0">
                <a:solidFill>
                  <a:srgbClr val="00B0F0"/>
                </a:solidFill>
              </a:rPr>
              <a:t>VAR – declare the variable type (Bit, Nib, Byte or Word)</a:t>
            </a:r>
          </a:p>
          <a:p>
            <a:pPr marL="1371600" lvl="2" indent="-457200" algn="l">
              <a:buFont typeface="Wingdings" panose="05000000000000000000" pitchFamily="2" charset="2"/>
              <a:buChar char="§"/>
            </a:pPr>
            <a:r>
              <a:rPr lang="en-US" sz="3600" dirty="0" smtClean="0">
                <a:solidFill>
                  <a:srgbClr val="00B0F0"/>
                </a:solidFill>
              </a:rPr>
              <a:t>FOR  </a:t>
            </a:r>
            <a:r>
              <a:rPr lang="en-US" sz="3600" dirty="0" err="1" smtClean="0">
                <a:solidFill>
                  <a:srgbClr val="00B0F0"/>
                </a:solidFill>
              </a:rPr>
              <a:t>Cnt</a:t>
            </a:r>
            <a:r>
              <a:rPr lang="en-US" sz="3600" dirty="0" smtClean="0">
                <a:solidFill>
                  <a:srgbClr val="00B0F0"/>
                </a:solidFill>
              </a:rPr>
              <a:t> – Counter </a:t>
            </a:r>
          </a:p>
          <a:p>
            <a:pPr marL="1371600" lvl="2" indent="-457200" algn="l">
              <a:buFont typeface="Wingdings" panose="05000000000000000000" pitchFamily="2" charset="2"/>
              <a:buChar char="§"/>
            </a:pP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3429000"/>
            <a:ext cx="8229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 smtClean="0">
                <a:solidFill>
                  <a:srgbClr val="FFC000"/>
                </a:solidFill>
              </a:rPr>
              <a:t>Challenges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Make the segments light up, going in a circle.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We used the “FOR </a:t>
            </a:r>
            <a:r>
              <a:rPr lang="en-US" sz="2800" dirty="0" err="1" smtClean="0">
                <a:solidFill>
                  <a:schemeClr val="bg1"/>
                </a:solidFill>
              </a:rPr>
              <a:t>Cnt</a:t>
            </a:r>
            <a:r>
              <a:rPr lang="en-US" sz="2800" dirty="0" smtClean="0">
                <a:solidFill>
                  <a:schemeClr val="bg1"/>
                </a:solidFill>
              </a:rPr>
              <a:t>” command to make the cycle.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Make it count from 0 to 9, then A to F, and back.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Wrote the program in that sequence, using HIGH and LOW for each segment accordingly.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55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"/>
            <a:ext cx="7772400" cy="1470025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New </a:t>
            </a:r>
            <a:r>
              <a:rPr lang="en-US" dirty="0" smtClean="0">
                <a:solidFill>
                  <a:srgbClr val="FFC000"/>
                </a:solidFill>
              </a:rPr>
              <a:t>Ideas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990600"/>
            <a:ext cx="82296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 smtClean="0">
                <a:solidFill>
                  <a:srgbClr val="FFC000"/>
                </a:solidFill>
              </a:rPr>
              <a:t>Challenges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What else can we do?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Add sound. Look-up the command for sound. (FREQOUT) </a:t>
            </a:r>
            <a:endParaRPr lang="en-US" sz="2800" dirty="0">
              <a:solidFill>
                <a:srgbClr val="FF0000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Add something in between the count – a crisscross pattern.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Put a backwards going in circle pattern before it starts counting backwards.</a:t>
            </a:r>
          </a:p>
        </p:txBody>
      </p:sp>
    </p:spTree>
    <p:extLst>
      <p:ext uri="{BB962C8B-B14F-4D97-AF65-F5344CB8AC3E}">
        <p14:creationId xmlns:p14="http://schemas.microsoft.com/office/powerpoint/2010/main" val="183916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38201"/>
            <a:ext cx="4800600" cy="4190999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1828800" y="0"/>
            <a:ext cx="5334000" cy="914400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SCHEMATIC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4648200"/>
            <a:ext cx="38354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840032"/>
              </p:ext>
            </p:extLst>
          </p:nvPr>
        </p:nvGraphicFramePr>
        <p:xfrm>
          <a:off x="5029196" y="838196"/>
          <a:ext cx="4064004" cy="59436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1556"/>
                <a:gridCol w="451556"/>
                <a:gridCol w="451556"/>
                <a:gridCol w="451556"/>
                <a:gridCol w="451556"/>
                <a:gridCol w="451556"/>
                <a:gridCol w="451556"/>
                <a:gridCol w="451556"/>
                <a:gridCol w="451556"/>
              </a:tblGrid>
              <a:tr h="414217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Segments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5258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a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b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c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d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e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f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g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25258">
                <a:tc rowSpan="16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Count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wordArtVert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0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252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1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252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2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252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3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252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4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252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5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252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6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252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7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252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8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252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9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252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A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252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b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252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C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252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d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252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E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252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F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242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0"/>
            <a:ext cx="5334000" cy="914400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Software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0" y="1371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solidFill>
                <a:srgbClr val="00B0F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933994"/>
            <a:ext cx="2514600" cy="23417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37" y="4233862"/>
            <a:ext cx="3286125" cy="14382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4009" y="955765"/>
            <a:ext cx="5121391" cy="567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51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coming Transmis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pt657B.tm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pt166A.tm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pt866D.tm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ppt8BB3.tm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ppt1B33.tm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ppt3795.tm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ppt54DE.tm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Incoming Transmision</Template>
  <TotalTime>386</TotalTime>
  <Words>499</Words>
  <Application>Microsoft Office PowerPoint</Application>
  <PresentationFormat>On-screen Show (4:3)</PresentationFormat>
  <Paragraphs>191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AR DESTINE</vt:lpstr>
      <vt:lpstr>Arial</vt:lpstr>
      <vt:lpstr>Calibri</vt:lpstr>
      <vt:lpstr>Wingdings</vt:lpstr>
      <vt:lpstr>Incoming Transmision</vt:lpstr>
      <vt:lpstr>ppt657B.tmp</vt:lpstr>
      <vt:lpstr>ppt166A.tmp</vt:lpstr>
      <vt:lpstr>ppt866D.tmp</vt:lpstr>
      <vt:lpstr>ppt8BB3.tmp</vt:lpstr>
      <vt:lpstr>ppt1B33.tmp</vt:lpstr>
      <vt:lpstr>ppt3795.tmp</vt:lpstr>
      <vt:lpstr>ppt54DE.tmp</vt:lpstr>
      <vt:lpstr>PowerPoint Presentation</vt:lpstr>
      <vt:lpstr>PowerPoint Presentation</vt:lpstr>
      <vt:lpstr>PowerPoint Presentation</vt:lpstr>
      <vt:lpstr>Equipment</vt:lpstr>
      <vt:lpstr>Research/Challenges</vt:lpstr>
      <vt:lpstr>Research/Challenges</vt:lpstr>
      <vt:lpstr>New Ideas</vt:lpstr>
      <vt:lpstr>SCHEMATIC</vt:lpstr>
      <vt:lpstr>Software</vt:lpstr>
      <vt:lpstr>PowerPoint Presentation</vt:lpstr>
      <vt:lpstr>PowerPoint Presentation</vt:lpstr>
      <vt:lpstr>Conclusion</vt:lpstr>
      <vt:lpstr>ANY QUESTIONS?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Alcides Segovia</dc:creator>
  <cp:lastModifiedBy>Alcides Segovia</cp:lastModifiedBy>
  <cp:revision>35</cp:revision>
  <dcterms:created xsi:type="dcterms:W3CDTF">2014-12-06T12:20:51Z</dcterms:created>
  <dcterms:modified xsi:type="dcterms:W3CDTF">2016-01-11T23:14:35Z</dcterms:modified>
</cp:coreProperties>
</file>